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Предоставленный дизайн-прототип. Числа на экране — демонстрационные, не показатели внедрения.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Предоставленный дизайн-прототип. Числа на экране — демонстрационные, не показатели внедрения.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Предоставленный дизайн-прототип. Числа на экране — демонстрационные, не показатели внедрения.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Структура образовательного формата из исходной концепции, не отчёт о проведённых занятиях.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Не обещание полностью автоматического обучения или замены преподавателя.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Platforma_exe_University_Concept_Universal_v2_light_4x3.pdf, слайды 3–13: исходная концепция, не подтверждение текущей поставки.
- Предоставленный современный экран Platforma.exe и уточнение владельца 08.10.2026: разработка начата, есть дизайн и прототипы.
- Архив Profitest и описание владельца: самостоятельный исторический проект 2022 года.
- Owner-provided current desktop design and matching mobile visual concepts, revision 2026-10-09.
[Visuals]
Предоставленный дизайн-прототип. Числа на экране — демонстрационные, не показатели внедрения.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avdyushin.ru" TargetMode="External"/><Relationship Id="rId1" Type="http://schemas.openxmlformats.org/officeDocument/2006/relationships/image" Target="../media/image-1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8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PRODUCT STORY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5166360" cy="77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Platforma.exe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5102352" cy="640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выбора направления — к обучению,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практике и понятному прогрессу.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199632" y="1581912"/>
            <a:ext cx="5340096" cy="4498848"/>
          </a:xfrm>
          <a:prstGeom prst="roundRect">
            <a:avLst>
              <a:gd name="adj" fmla="val 3659"/>
            </a:avLst>
          </a:prstGeom>
          <a:solidFill>
            <a:srgbClr val="F2F6FB"/>
          </a:solidFill>
          <a:ln w="7620">
            <a:solidFill>
              <a:srgbClr val="F2F6FB"/>
            </a:solidFill>
            <a:prstDash val="solid"/>
          </a:ln>
        </p:spPr>
      </p:sp>
      <p:pic>
        <p:nvPicPr>
          <p:cNvPr id="12" name="Image 0" descr="/mnt/data/acg_revision_work/assets/platforma-deskt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6792" y="2406586"/>
            <a:ext cx="5065776" cy="28494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 просто каталог курсов.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Понятный следующий шаг.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Продуктовая идея — связать интересы человека, программу обучения и практику, а не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оставлять его один на один с библиотекой материалов.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Направление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человеку интересно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 учится.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Действие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изучить и попробовать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следующим.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Обратная связь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пройдено и как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дальше.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 концепции —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 дизайну и прототипам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презентация описывала модель перезапуска. Сегодня у команды уже есть визуальный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прототипы новой платформы.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Концептуальная основа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слушателя, траектория, короткие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модули, практика и возможные совместные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Текущий этап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разработка. Представлен дизайн обзора,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навигации по курсам, профилю, материалам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управлению.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987552"/>
            <a:ext cx="107899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5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Общий обзор вместо</a:t>
            </a:r>
            <a:endParaRPr lang="en-US" sz="2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05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разрозненных точек входа</a:t>
            </a:r>
            <a:endParaRPr lang="en-US" sz="2050" dirty="0"/>
          </a:p>
        </p:txBody>
      </p:sp>
      <p:pic>
        <p:nvPicPr>
          <p:cNvPr id="9" name="Image 0" descr="/mnt/data/acg_revision_work/assets/platforma-deskt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7636" y="1764792"/>
            <a:ext cx="7835392" cy="440740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04088" y="6190488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Предоставленный дизайн-прототип. Числа на экране — демонстрационные, не показатели внедрения.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70432"/>
            <a:ext cx="5358384" cy="1160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Обучение и прогресс</a:t>
            </a:r>
            <a:endParaRPr lang="en-US" sz="35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 мобильном экране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704088" y="2743200"/>
            <a:ext cx="5020056" cy="880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визуализация по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предоставленному дизайну.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Демонстрационные данные.</a:t>
            </a:r>
            <a:endParaRPr lang="en-US" sz="1800" dirty="0"/>
          </a:p>
        </p:txBody>
      </p:sp>
      <p:pic>
        <p:nvPicPr>
          <p:cNvPr id="10" name="Image 0" descr="/mnt/data/acg_revision_work/assets/platforma-mobil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08776" y="1229868"/>
            <a:ext cx="2377440" cy="5010912"/>
          </a:xfrm>
          <a:prstGeom prst="rect">
            <a:avLst/>
          </a:prstGeom>
        </p:spPr>
      </p:pic>
      <p:pic>
        <p:nvPicPr>
          <p:cNvPr id="11" name="Image 1" descr="/mnt/data/acg_revision_work/assets/platforma-mobile-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0264" y="1229868"/>
            <a:ext cx="2377440" cy="50109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4088" y="5815584"/>
            <a:ext cx="50292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Предоставленный дизайн-прототип. Числа на экране — демонстрационные, не</a:t>
            </a:r>
            <a:endParaRPr lang="en-US" sz="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внедрения.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033272"/>
            <a:ext cx="10826496" cy="614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Продуктовая логика пути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704088" y="1920240"/>
            <a:ext cx="1069848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развития из концепции. Полная доступность всех этапов пользователям пока не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заявляется.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85800" y="2788920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2916936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00200" y="2871216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Интерес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956048" y="2889504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направление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85800" y="3392424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7824" y="3520440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600200" y="3474720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Профиль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956048" y="3493008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цели и навыки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85800" y="3995928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77824" y="4123944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600200" y="4078224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Программа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956048" y="4096512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учебный маршрут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685800" y="4599432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77824" y="4727448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600200" y="4681728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Практика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4956048" y="4700016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Попробовать в действии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685800" y="5202936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77824" y="5330952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600200" y="5285232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Прогресс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4956048" y="5303520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следующий шаг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Несколько задач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 одной образовательной среде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группы показаны в дизайне и концепции; границы готовой версии уточняются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разработки.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Обучающийся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Программы, материалы,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обучение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Автор / эксперт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Курсы, контент,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Администратор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Пользователи, организации,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и настройки.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Модуль ведёт от объяснения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 действию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исходной концепции учебный модуль шире, чем запись видео.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Понять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объяснение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Попробовать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Задание, кейс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Продолжить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Обсуждение, обратная связь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следующий шаг.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704088" y="6016752"/>
            <a:ext cx="10725912" cy="18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образовательного формата из исходной концепции, не отчёт о проведённых занятиях.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Профиль и прогресс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связывают опыт обучения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продукта постепенно собирает контекст пользователя; эффективность персонализации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 измерена.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Интересы и цели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для выбора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Навыки и практика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 пробовал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освоил.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Учебная история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Программы, материалы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обучения.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AI помогает готовить.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Эксперт отвечает за качество.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принцип описан в исходной концепции производства учебных материалов.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Подготовка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Структура, черновики, тесты, конспекты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материалы.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Экспертная работа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фактов, методики, практики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соответствия цели обучения.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704088" y="6035040"/>
            <a:ext cx="10725912" cy="18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обещание полностью автоматического обучения или замены преподавателя.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Что показывает дизайн сегодня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конкретика без подмены готовности интерфейса готовностью всего продукта.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Навигация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Курсы, обучение,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пользователи, профили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профориентация.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Рабочие блоки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программ,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прогресс, быстрые действия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активность.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Управление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тестирование,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организации, аналитика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Profitest — истоки.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Platforma.exe — новый продукт.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ранний проект помогал школьникам начать разговор о профессиональных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интересах.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Profitest · 2022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архивном школьном сценарии: тест из 18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вопросов, результат и обратная связь.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Platforma.exe · сейчас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образовательная платформа.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экраны и планы не выдаются за её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возможности.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Сегодня — дизайн и прототипы.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Дальше — проверка в работе.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 текущее состояние и следующий этап без подмены прототипа завершённой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платформой.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Есть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Концепция, дизайн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прототипы, текущая работа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Развивается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сценарии,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программная реализация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первой версии.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Нужно проверить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1089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Пилот, пользовательская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ценность, завершённость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сценариев и результаты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обучения.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Следующий продуктовый шаг —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ограниченный пилот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из концепции: проверить формат до масштабирования. Это не утверждение о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заключённом партнёрстве.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Тема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2116836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3433572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302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653028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Группа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653028" y="4349496"/>
            <a:ext cx="2116836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Согласовать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участников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208776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428232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Практика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6428232" y="4349496"/>
            <a:ext cx="2116836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Пройти короткую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программу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8983980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0343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9203436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6283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Обратная связь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9203436" y="4349496"/>
            <a:ext cx="2116836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скорректировать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628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дизайн и прототипы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NEXT STEP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5166360" cy="2070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Знания, которые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переходят в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практику.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5102352" cy="1105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25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Platforma.exe развивается как образовательная</a:t>
            </a:r>
            <a:endParaRPr lang="en-US" sz="172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25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 понятной траекторией. Обсуждаем</a:t>
            </a:r>
            <a:endParaRPr lang="en-US" sz="172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25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и сценарии, не обещая ещё не</a:t>
            </a:r>
            <a:endParaRPr lang="en-US" sz="172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25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подтверждённых результатов.</a:t>
            </a:r>
            <a:endParaRPr lang="en-US" sz="1725" dirty="0"/>
          </a:p>
        </p:txBody>
      </p:sp>
      <p:sp>
        <p:nvSpPr>
          <p:cNvPr id="11" name="Shape 9"/>
          <p:cNvSpPr/>
          <p:nvPr/>
        </p:nvSpPr>
        <p:spPr>
          <a:xfrm>
            <a:off x="6199632" y="1581912"/>
            <a:ext cx="5340096" cy="4498848"/>
          </a:xfrm>
          <a:prstGeom prst="roundRect">
            <a:avLst>
              <a:gd name="adj" fmla="val 3659"/>
            </a:avLst>
          </a:prstGeom>
          <a:solidFill>
            <a:srgbClr val="F2F6FB"/>
          </a:solidFill>
          <a:ln w="7620">
            <a:solidFill>
              <a:srgbClr val="F2F6FB"/>
            </a:solidFill>
            <a:prstDash val="solid"/>
          </a:ln>
        </p:spPr>
      </p:sp>
      <p:pic>
        <p:nvPicPr>
          <p:cNvPr id="12" name="Image 0" descr="/mnt/data/acg_revision_work/assets/platforma-deskt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6792" y="2406586"/>
            <a:ext cx="5065776" cy="2849499"/>
          </a:xfrm>
          <a:prstGeom prst="rect">
            <a:avLst/>
          </a:prstGeom>
        </p:spPr>
      </p:pic>
      <p:sp>
        <p:nvSpPr>
          <p:cNvPr id="13" name="Text 10">
            <a:hlinkClick r:id="rId2" tooltip=""/>
          </p:cNvPr>
          <p:cNvSpPr/>
          <p:nvPr/>
        </p:nvSpPr>
        <p:spPr>
          <a:xfrm>
            <a:off x="694944" y="5861304"/>
            <a:ext cx="3657600" cy="28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00" b="1" u="sng" dirty="0">
                <a:solidFill>
                  <a:srgbClr val="3B7BC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avdyushin.ru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Platforma.exe</dc:title>
  <dc:subject>Case presentation - revised layout</dc:subject>
  <dc:creator>Avdyushin Consulting Group</dc:creator>
  <cp:lastModifiedBy>Avdyushin Consulting Group</cp:lastModifiedBy>
  <cp:revision>1</cp:revision>
  <dcterms:created xsi:type="dcterms:W3CDTF">2026-10-08T22:19:44Z</dcterms:created>
  <dcterms:modified xsi:type="dcterms:W3CDTF">2026-10-08T22:19:44Z</dcterms:modified>
</cp:coreProperties>
</file>