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Владелец ACG, 08.10.2026: oneHACCP — логическое продолжение заказного кейса, compliance, глобализация, холдинги и организации.
- Avdyushin-Consulting-Group/OneHaccp README.md и docs/agents/PROJECT_STATE.md, прочитаны 08.10.2026. Документы различают реализацию, тестирование и readiness; релизные ограничения сохранены.
[Visuals]
Иллюстрация направления. Не экран развернутого продукта или доказательство внедрения в холдинге.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Владелец ACG, 08.10.2026: oneHACCP — логическое продолжение заказного кейса, compliance, глобализация, холдинги и организации.
- Avdyushin-Consulting-Group/OneHaccp README.md и docs/agents/PROJECT_STATE.md, прочитаны 08.10.2026. Документы различают реализацию, тестирование и readiness; релизные ограничения сохранены.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Владелец ACG, 08.10.2026: oneHACCP — логическое продолжение заказного кейса, compliance, глобализация, холдинги и организации.
- Avdyushin-Consulting-Group/OneHaccp README.md и docs/agents/PROJECT_STATE.md, прочитаны 08.10.2026. Документы различают реализацию, тестирование и readiness; релизные ограничения сохранены.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Владелец ACG, 08.10.2026: oneHACCP — логическое продолжение заказного кейса, compliance, глобализация, холдинги и организации.
- Avdyushin-Consulting-Group/OneHaccp README.md и docs/agents/PROJECT_STATE.md, прочитаны 08.10.2026. Документы различают реализацию, тестирование и readiness; релизные ограничения сохранены.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Владелец ACG, 08.10.2026: oneHACCP — логическое продолжение заказного кейса, compliance, глобализация, холдинги и организации.
- Avdyushin-Consulting-Group/OneHaccp README.md и docs/agents/PROJECT_STATE.md, прочитаны 08.10.2026. Документы различают реализацию, тестирование и readiness; релизные ограничения сохранены.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Владелец ACG, 08.10.2026: oneHACCP — логическое продолжение заказного кейса, compliance, глобализация, холдинги и организации.
- Avdyushin-Consulting-Group/OneHaccp README.md и docs/agents/PROJECT_STATE.md, прочитаны 08.10.2026. Документы различают реализацию, тестирование и readiness; релизные ограничения сохранены.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Владелец ACG, 08.10.2026: oneHACCP — логическое продолжение заказного кейса, compliance, глобализация, холдинги и организации.
- Avdyushin-Consulting-Group/OneHaccp README.md и docs/agents/PROJECT_STATE.md, прочитаны 08.10.2026. Документы различают реализацию, тестирование и readiness; релизные ограничения сохранены.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Владелец ACG, 08.10.2026: oneHACCP — логическое продолжение заказного кейса, compliance, глобализация, холдинги и организации.
- Avdyushin-Consulting-Group/OneHaccp README.md и docs/agents/PROJECT_STATE.md, прочитаны 08.10.2026. Документы различают реализацию, тестирование и readiness; релизные ограничения сохранены.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avdyushin.ru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B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продолжение · в разработке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PRODUCT STORY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77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oneHACCP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927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журналов одного предприятия — к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продуктовому контуру производственного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0F4EC"/>
          </a:solidFill>
          <a:ln w="7620">
            <a:solidFill>
              <a:srgbClr val="F0F4EC"/>
            </a:solidFill>
            <a:prstDash val="solid"/>
          </a:ln>
        </p:spPr>
      </p:sp>
      <p:pic>
        <p:nvPicPr>
          <p:cNvPr id="12" name="Image 0" descr="/mnt/data/acg_revision_work/assets/onehaccp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продолжение · в разработке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Практический опыт —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отправная точка, не готовый масштаб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заводской кейс и oneHACCP связаны историей решения, но имеют разные границы.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Конкретное предприятие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журналы, работа без сети, роли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действий.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Продукт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модели организаций, площадок,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требований, шаблонов и контроля.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продолжение · в разработке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033272"/>
            <a:ext cx="108264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 требования —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 воспроизводимому подтверждению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04088" y="1920240"/>
            <a:ext cx="10698480" cy="31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Продуктовый контур из документации репозитория; не заявление о юридической сертификации.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85800" y="2788920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916936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00200" y="2871216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Шаблон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956048" y="2889504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версия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85800" y="3392424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" y="3520440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00200" y="3474720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Назначение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956048" y="3493008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площадка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85800" y="3995928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7824" y="4123944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600200" y="4078224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Запись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956048" y="4096512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на месте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85800" y="4599432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77824" y="4727448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600200" y="4681728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Отклонение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956048" y="4700016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Корректирующее действие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685800" y="5202936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7824" y="5330952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600200" y="5285232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Отчёт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956048" y="5303520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подтверждения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продолжение · в разработке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Масштаб — это структура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 границы доступа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несколькими организациями требует большего, чем общий список журналов.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803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Организации и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площадки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712208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предприятия,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и объекты.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Роли и отношения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полномочий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доступов к данным.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Контроль изменений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Шаблоны, версии и история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значимых действий.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продолжение · в разработке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Мобильный принцип сохраняется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репозитории выделен offline-first мобильный контур. Его готовность на реальных устройствах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оценивается отдельно.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Рабочие данные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на участке без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постоянного соединения.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Синхронизация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изменения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при связи.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Общий контекст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Записи, отклонения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подтверждения в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продуктовом процессе.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продолжение · в разработке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Глобализация —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направление развития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переносим правила конкретного заказчика на все рынки автоматически.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Развиваем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модели, шаблоны и работу с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крупными структурами.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Проверяем отдельно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рынков, локализацию, готовность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внедрения и отраслевую применимость.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продолжение · в разработке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Стадия продукта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важнее маркетингового ярлыка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актуальному описанию репозитория работа над release readiness продолжается.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 кодовой базе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Контуры compliance, Studio,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операций, мобильной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и отчётов.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Верификация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и демонстрации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конкретные границы.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73B3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заявляем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Полную production-ready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готовность, закрытые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релизные вопросы или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внедрения.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3B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Продуктовое продолжение · в разработке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NEXT STEP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10698480" cy="2404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просто убрать бумагу.</a:t>
            </a:r>
            <a:endParaRPr lang="en-US" sz="5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Сделать контроль</a:t>
            </a:r>
            <a:endParaRPr lang="en-US" sz="5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масштабируемым.</a:t>
            </a:r>
            <a:endParaRPr lang="en-US" sz="50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9601200" cy="640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 — отдельный развивающийся продукт, основанный на практическом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опыте производственных задач.</a:t>
            </a:r>
            <a:endParaRPr lang="en-US" sz="1900" dirty="0"/>
          </a:p>
        </p:txBody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694944" y="5861304"/>
            <a:ext cx="3657600" cy="28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00" b="1" u="sng" dirty="0">
                <a:solidFill>
                  <a:srgbClr val="4E80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avdyushin.ru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oneHACCP</dc:title>
  <dc:subject>Case presentation - revised layout</dc:subject>
  <dc:creator>Avdyushin Consulting Group</dc:creator>
  <cp:lastModifiedBy>Avdyushin Consulting Group</cp:lastModifiedBy>
  <cp:revision>1</cp:revision>
  <dcterms:created xsi:type="dcterms:W3CDTF">2026-10-08T22:19:45Z</dcterms:created>
  <dcterms:modified xsi:type="dcterms:W3CDTF">2026-10-08T22:19:45Z</dcterms:modified>
</cp:coreProperties>
</file>