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Руководство пользователя Mr. Trader: предоставленная ссылка на PDF и текстовая legacy-версия docs/docs.md в Avdushin/mrtrader.
- docs/README.md отдельно обозначает новое направление Case Ready и исторический характер старого руководства; не смешиваем версии.
- Владелец ACG подтвердил выполненный внешний кейс и будущую переработку.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Руководство пользователя Mr. Trader: предоставленная ссылка на PDF и текстовая legacy-версия docs/docs.md в Avdushin/mrtrader.
- docs/README.md отдельно обозначает новое направление Case Ready и исторический характер старого руководства; не смешиваем версии.
- Владелец ACG подтвердил выполненный внешний кейс и будущую переработку.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Руководство пользователя Mr. Trader: предоставленная ссылка на PDF и текстовая legacy-версия docs/docs.md в Avdushin/mrtrader.
- docs/README.md отдельно обозначает новое направление Case Ready и исторический характер старого руководства; не смешиваем версии.
- Владелец ACG подтвердил выполненный внешний кейс и будущую переработку.
[Visuals]
Реконструкция сценария. Не реальная позиция, сигнал или подтверждение исполнения ордера.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Руководство пользователя Mr. Trader: предоставленная ссылка на PDF и текстовая legacy-версия docs/docs.md в Avdushin/mrtrader.
- docs/README.md отдельно обозначает новое направление Case Ready и исторический характер старого руководства; не смешиваем версии.
- Владелец ACG подтвердил выполненный внешний кейс и будущую переработку.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Руководство пользователя Mr. Trader: предоставленная ссылка на PDF и текстовая legacy-версия docs/docs.md в Avdushin/mrtrader.
- docs/README.md отдельно обозначает новое направление Case Ready и исторический характер старого руководства; не смешиваем версии.
- Владелец ACG подтвердил выполненный внешний кейс и будущую переработку.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Руководство пользователя Mr. Trader: предоставленная ссылка на PDF и текстовая legacy-версия docs/docs.md в Avdushin/mrtrader.
- docs/README.md отдельно обозначает новое направление Case Ready и исторический характер старого руководства; не смешиваем версии.
- Владелец ACG подтвердил выполненный внешний кейс и будущую переработку.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Руководство пользователя Mr. Trader: предоставленная ссылка на PDF и текстовая legacy-версия docs/docs.md в Avdushin/mrtrader.
- docs/README.md отдельно обозначает новое направление Case Ready и исторический характер старого руководства; не смешиваем версии.
- Владелец ACG подтвердил выполненный внешний кейс и будущую переработку.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vdyushin.ru" TargetMode="Externa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521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Trader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Telegram-сопровождение сделок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PRODUCT STORY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5166360" cy="77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Mr. Trader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5102352" cy="640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Сопровождение позиции: от тикера и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торгового плана до уведомлений и архива.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199632" y="1581912"/>
            <a:ext cx="5340096" cy="4498848"/>
          </a:xfrm>
          <a:prstGeom prst="roundRect">
            <a:avLst>
              <a:gd name="adj" fmla="val 3659"/>
            </a:avLst>
          </a:prstGeom>
          <a:solidFill>
            <a:srgbClr val="F3EFF8"/>
          </a:solidFill>
          <a:ln w="7620">
            <a:solidFill>
              <a:srgbClr val="F3EFF8"/>
            </a:solidFill>
            <a:prstDash val="solid"/>
          </a:ln>
        </p:spPr>
      </p:sp>
      <p:pic>
        <p:nvPicPr>
          <p:cNvPr id="12" name="Image 0" descr="/mnt/data/acg_revision_work/assets/trader-showcase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6792" y="2406586"/>
            <a:ext cx="5065776" cy="28494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F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Trader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Telegram-сопровождение сделок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033272"/>
            <a:ext cx="10826496" cy="614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Путь из пользовательского руководства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704088" y="1920240"/>
            <a:ext cx="1069848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относится к исходному клиентскому решению. Новые планы развития не выдаём за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прежнюю поставку.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85800" y="2788920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2916936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00200" y="2871216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Тикер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956048" y="2889504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и биржа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85800" y="3392424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7824" y="3520440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600200" y="3474720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План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956048" y="3493008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Направление, вход, TP и SL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85800" y="3995928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77824" y="4123944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600200" y="4078224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Наблюдение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956048" y="4096512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условий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685800" y="4599432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77824" y="4727448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600200" y="4681728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Уведомление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4956048" y="4700016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 событии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685800" y="5202936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77824" y="5330952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600200" y="5285232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Архив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4956048" y="5303520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завершённого сценария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F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Trader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Telegram-сопровождение сделок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17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525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Карточка позиции</a:t>
            </a:r>
            <a:endParaRPr lang="en-US" sz="252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525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 привычном канале</a:t>
            </a:r>
            <a:endParaRPr lang="en-US" sz="2525" dirty="0"/>
          </a:p>
        </p:txBody>
      </p:sp>
      <p:sp>
        <p:nvSpPr>
          <p:cNvPr id="9" name="Text 7"/>
          <p:cNvSpPr/>
          <p:nvPr/>
        </p:nvSpPr>
        <p:spPr>
          <a:xfrm>
            <a:off x="694944" y="1993392"/>
            <a:ext cx="10698480" cy="31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объединяет список тикеров, активные позиции и доступ к деталям.</a:t>
            </a:r>
            <a:endParaRPr lang="en-US" sz="1700" dirty="0"/>
          </a:p>
        </p:txBody>
      </p:sp>
      <p:pic>
        <p:nvPicPr>
          <p:cNvPr id="10" name="Image 0" descr="/mnt/data/acg_revision_work/assets/trader-showcase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2544" y="2670048"/>
            <a:ext cx="6014720" cy="33832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04088" y="6172200"/>
            <a:ext cx="10780776" cy="17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сценария. Не реальная позиция, сигнал или подтверждение исполнения ордера.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F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Trader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Telegram-сопровождение сделок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Сведения о сетапе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 теряются в переписке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руководстве описаны создание, редактирование и просмотр тикера.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Параметры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Биржа, направление, точка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входа, тейк-профит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стоп-лосс.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Контекст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сетапа или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 него.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Обновления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Просмотр, изменение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записи.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F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Trader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Telegram-сопровождение сделок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Уведомления и архив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закрывают цикл наблюдения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руководству, события связаны с заданными уровнями; предусмотрено временное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заглушение уведомлений.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Во время сопровождения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цен и сообщения о достижении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условий.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После завершения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архивных записей и управление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историей.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F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Trader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Telegram-сопровождение сделок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Отслеживать сделку —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 значит исполнять ордер.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кейсе не обещаем автоматическую торговлю, прибыль или показатели эффективности.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Новую версию продукта рассматриваем отдельно от архивного руководства.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Подтверждено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клиентский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и описанный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пользовательский сценарий.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Архивный источник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руководство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 контекста версии.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5213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Следующий этап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под актуальное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 материалы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владельца.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521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Trader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Telegram-сопровождение сделок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NEXT STEP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5166360" cy="2070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Важные события —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 одном рабочем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сценарии.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5102352" cy="1214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презентация клиентского кейса.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подключается как отдельный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материал, а не как свежая спецификация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продукта.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199632" y="1581912"/>
            <a:ext cx="5340096" cy="4498848"/>
          </a:xfrm>
          <a:prstGeom prst="roundRect">
            <a:avLst>
              <a:gd name="adj" fmla="val 3659"/>
            </a:avLst>
          </a:prstGeom>
          <a:solidFill>
            <a:srgbClr val="F3EFF8"/>
          </a:solidFill>
          <a:ln w="7620">
            <a:solidFill>
              <a:srgbClr val="F3EFF8"/>
            </a:solidFill>
            <a:prstDash val="solid"/>
          </a:ln>
        </p:spPr>
      </p:sp>
      <p:pic>
        <p:nvPicPr>
          <p:cNvPr id="12" name="Image 0" descr="/mnt/data/acg_revision_work/assets/trader-showcase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6792" y="2406586"/>
            <a:ext cx="5065776" cy="2849499"/>
          </a:xfrm>
          <a:prstGeom prst="rect">
            <a:avLst/>
          </a:prstGeom>
        </p:spPr>
      </p:pic>
      <p:sp>
        <p:nvSpPr>
          <p:cNvPr id="13" name="Text 10">
            <a:hlinkClick r:id="rId2" tooltip=""/>
          </p:cNvPr>
          <p:cNvSpPr/>
          <p:nvPr/>
        </p:nvSpPr>
        <p:spPr>
          <a:xfrm>
            <a:off x="694944" y="5861304"/>
            <a:ext cx="3657600" cy="28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00" b="1" u="sng" dirty="0">
                <a:solidFill>
                  <a:srgbClr val="C6AD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avdyushin.ru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Mr. Trader</dc:title>
  <dc:subject>Case presentation - revised layout</dc:subject>
  <dc:creator>Avdyushin Consulting Group</dc:creator>
  <cp:lastModifiedBy>Avdyushin Consulting Group</cp:lastModifiedBy>
  <cp:revision>1</cp:revision>
  <dcterms:created xsi:type="dcterms:W3CDTF">2026-10-08T22:19:45Z</dcterms:created>
  <dcterms:modified xsi:type="dcterms:W3CDTF">2026-10-08T22:19:45Z</dcterms:modified>
</cp:coreProperties>
</file>