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Бета-версия. Реконструкция UI, не рыночный сигнал.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Экран из демо. Исторические данные, не текущие рыночные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Экран из демо. Исторические данные, не текущие рыночные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Экран из демо. Исторические данные, не текущие рыночные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Экран из демо. Исторические данные, не текущие рыночные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Экран из демо. Исторические данные, не текущие рыночные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Экран из демо. Исторические данные, не текущие рыночные условия.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EoP_demo.pdf: описание поиска, обучения, фильтров, связок и экранов; разделы развития отделены от текущей функциональности.
- Статус «бета в production» и продуктовые ссылки подтверждены владельцем ACG в разговоре.
- Старые расчёты рынка, выручки, сравнений с конкурентами и инвестиционных прогнозов в эту презентацию не переносятся.
- Genuine Telegram screen crops from the owner-provided portfolio appendix; EoP demo, solution screen. Owner-provided pixel artwork.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t.me/eyeofprofitbot" TargetMode="External"/><Relationship Id="rId2" Type="http://schemas.openxmlformats.org/officeDocument/2006/relationships/hyperlink" Target="https://t.me/arbitragefunding" TargetMode="External"/><Relationship Id="rId3" Type="http://schemas.openxmlformats.org/officeDocument/2006/relationships/hyperlink" Target="https://t.me/arbitragefunding_rus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vdyushin.ru" TargetMode="External"/><Relationship Id="rId1" Type="http://schemas.openxmlformats.org/officeDocument/2006/relationships/image" Target="../media/image-1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828800"/>
            <a:ext cx="5532120" cy="7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Eye Of Profit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80560"/>
            <a:ext cx="5303520" cy="640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funding-arbitrage связку. Понять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контекст. Принять собственное решение.</a:t>
            </a:r>
            <a:endParaRPr lang="en-US" sz="1900" dirty="0"/>
          </a:p>
        </p:txBody>
      </p:sp>
      <p:pic>
        <p:nvPicPr>
          <p:cNvPr id="11" name="Image 0" descr="/mnt/data/acg_revision_work/assets/eop-gate.png">    </p:cNvPr>
          <p:cNvPicPr>
            <a:picLocks noChangeAspect="1"/>
          </p:cNvPicPr>
          <p:nvPr/>
        </p:nvPicPr>
        <p:blipFill>
          <a:blip r:embed="rId1"/>
          <a:srcRect l="17907" r="17907" t="0" b="0"/>
          <a:stretch/>
        </p:blipFill>
        <p:spPr>
          <a:xfrm>
            <a:off x="6428232" y="1545336"/>
            <a:ext cx="5074920" cy="44165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десяток вкладок.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Один маршрут анализа.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исходной презентации проблема сформулирована как ручное сопоставление бирж,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инструментов, ставок, времени и условий.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Собрать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потенциальные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площадок.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Отфильтровать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Сузить перечень до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подходящих условий.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Изучить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Перейти к карточке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самостоятельной оценке.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33272"/>
            <a:ext cx="10826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Путь пользователя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внутри Telegram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 сохранены реальные этапы взаимодействия с продуктом.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192B34"/>
          </a:solidFill>
          <a:ln w="7620">
            <a:solidFill>
              <a:srgbClr val="3C55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16936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871216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Обучение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56048" y="2889504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Разобраться в сценарии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85800" y="3392424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192B34"/>
          </a:solidFill>
          <a:ln w="7620">
            <a:solidFill>
              <a:srgbClr val="3C555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" y="3520440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00200" y="3474720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Биржи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56048" y="3493008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площадки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85800" y="3995928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192B34"/>
          </a:solidFill>
          <a:ln w="7620">
            <a:solidFill>
              <a:srgbClr val="3C555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" y="4123944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078224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Фильтры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956048" y="4096512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условия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85800" y="4599432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192B34"/>
          </a:solidFill>
          <a:ln w="7620">
            <a:solidFill>
              <a:srgbClr val="3C555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" y="4727448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4681728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Связки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956048" y="4700016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варианты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85800" y="5202936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192B34"/>
          </a:solidFill>
          <a:ln w="7620">
            <a:solidFill>
              <a:srgbClr val="3C555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5330952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600200" y="5285232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Карточка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956048" y="5303520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Рассмотреть возможность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5623560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Обучение / Telegram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2560320"/>
            <a:ext cx="5449824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материалов: начинающий,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продвинутый и мастер. Навигация остаётся в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" y="3749040"/>
            <a:ext cx="5074920" cy="353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Разобраться в сценарии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04088" y="4169664"/>
            <a:ext cx="507492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Eye Of Profit</a:t>
            </a:r>
            <a:endParaRPr lang="en-US" sz="1600" dirty="0"/>
          </a:p>
        </p:txBody>
      </p:sp>
      <p:pic>
        <p:nvPicPr>
          <p:cNvPr id="12" name="Image 0" descr="/mnt/data/acg_revision_work/assets/eop-learn-orig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8816" y="1128901"/>
            <a:ext cx="4718304" cy="4911095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04088" y="6126480"/>
            <a:ext cx="10698480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из демо. Исторические данные, не текущие рыночные условия.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5623560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Биржи / Telegram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2560320"/>
            <a:ext cx="5449824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колонки — покупка и продажа. Площадки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включать и отключать по сторонам.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" y="3749040"/>
            <a:ext cx="5074920" cy="353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площадки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04088" y="4169664"/>
            <a:ext cx="507492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Eye Of Profit</a:t>
            </a:r>
            <a:endParaRPr lang="en-US" sz="1600" dirty="0"/>
          </a:p>
        </p:txBody>
      </p:sp>
      <p:pic>
        <p:nvPicPr>
          <p:cNvPr id="12" name="Image 0" descr="/mnt/data/acg_revision_work/assets/eop-exchanges-orig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478" y="1097280"/>
            <a:ext cx="3442980" cy="497433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04088" y="6126480"/>
            <a:ext cx="10698480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из демо. Исторические данные, не текущие рыночные условия.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5623560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Фильтры / Telegram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2560320"/>
            <a:ext cx="5449824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Оборот, спред входа и выхода, время до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начисления. В экране есть подсказки по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командам.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" y="3749040"/>
            <a:ext cx="5074920" cy="353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условия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04088" y="4169664"/>
            <a:ext cx="507492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Eye Of Profit</a:t>
            </a:r>
            <a:endParaRPr lang="en-US" sz="1600" dirty="0"/>
          </a:p>
        </p:txBody>
      </p:sp>
      <p:pic>
        <p:nvPicPr>
          <p:cNvPr id="12" name="Image 0" descr="/mnt/data/acg_revision_work/assets/eop-filters-orig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3282" y="1097280"/>
            <a:ext cx="3309372" cy="497433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04088" y="6126480"/>
            <a:ext cx="10698480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из демо. Исторические данные, не текущие рыночные условия.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5623560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Связки / Telegram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2560320"/>
            <a:ext cx="5449824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показывает инструмент и пару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бирж. Из списка можно перейти к деталям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" y="3749040"/>
            <a:ext cx="5074920" cy="353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варианты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04088" y="4169664"/>
            <a:ext cx="507492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Eye Of Profit</a:t>
            </a:r>
            <a:endParaRPr lang="en-US" sz="1600" dirty="0"/>
          </a:p>
        </p:txBody>
      </p:sp>
      <p:pic>
        <p:nvPicPr>
          <p:cNvPr id="12" name="Image 0" descr="/mnt/data/acg_revision_work/assets/eop-list-orig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4812" y="1097280"/>
            <a:ext cx="3566311" cy="497433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04088" y="6126480"/>
            <a:ext cx="10698480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из демо. Исторические данные, не текущие рыночные условия.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5623560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Карточка / Telegram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2560320"/>
            <a:ext cx="5449824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BARD/USDT: Short на MEXC и Long на KuCoin. В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 сообщении — ставки, Ask/Bid, комиссии,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и время.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" y="3749040"/>
            <a:ext cx="5074920" cy="353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Рассмотреть возможность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04088" y="4169664"/>
            <a:ext cx="507492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/ Long · Ask / Bid · Funding</a:t>
            </a:r>
            <a:endParaRPr lang="en-US" sz="1600" dirty="0"/>
          </a:p>
        </p:txBody>
      </p:sp>
      <p:pic>
        <p:nvPicPr>
          <p:cNvPr id="12" name="Image 0" descr="/mnt/data/acg_revision_work/assets/eop-detail-orig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6273" y="1097280"/>
            <a:ext cx="2603391" cy="497433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04088" y="6126480"/>
            <a:ext cx="10698480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из демо. Исторические данные, не текущие рыночные условия.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987552"/>
            <a:ext cx="10789920" cy="527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BARD / USDT: крупный разбор</a:t>
            </a:r>
            <a:endParaRPr lang="en-US" sz="2900" dirty="0"/>
          </a:p>
        </p:txBody>
      </p:sp>
      <p:pic>
        <p:nvPicPr>
          <p:cNvPr id="9" name="Image 0" descr="/mnt/data/acg_revision_work/assets/eop-detail-expan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1319" y="1764792"/>
            <a:ext cx="7208027" cy="44074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04088" y="6190488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из демо. Исторические данные, не текущие рыночные условия.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важно в сценарии анализа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презентации продукта описаны не только ставки, но и условия применения связки.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Площадки и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инструмент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712208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рынки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сопоставляются.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Время и фильтры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событие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выбраны.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Практические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ограничения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712208"/>
            <a:ext cx="3041904" cy="108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Ликвидность, спред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сопутствующие издержки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внимания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пользователя.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Текущий продукт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 будущая автоматизация — не одно и то же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различие, которое легко потерять в инвестиционной презентации.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Показываем сейчас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Telegram-интерфейс, обучение, выбор бирж,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фильтры, список связок и карточку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выдаём за готовое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сценарии полуавтоматического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автоматического исполнения сделок из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 развития.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Бета — рабочая стадия развития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доступен пользователям, но требует дальнейшей доработки.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Есть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Работающий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сценарий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Продолжается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Доработка продукта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опыта.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утверждаем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всех планов,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гарантированный результат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актуальность старых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инвестиционных прогнозов.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Аналитика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гарантия доходности.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Funding-arbitrage остаётся торговым сценарием с рисками. Иллюстрации и презентация не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персональной рекомендацией или обещанием прибыли.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Условия меняются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ситуация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требуют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отдельной проверки.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Решение за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пользователем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712208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помогает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анализировать, а не снимает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Без выдуманных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метрик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712208"/>
            <a:ext cx="3041904" cy="108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используем доходность,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ROI и сравнительные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без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актуального подтверждения.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Где познакомиться с продуктом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предоставлены владельцем проекта. Доступность конкретной функции проверяется в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боте.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227832"/>
            <a:ext cx="10881360" cy="0"/>
          </a:xfrm>
          <a:prstGeom prst="line">
            <a:avLst/>
          </a:prstGeom>
          <a:noFill/>
          <a:ln w="7620">
            <a:solidFill>
              <a:srgbClr val="3647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" y="3410712"/>
            <a:ext cx="3154680" cy="388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Telegram-бот</a:t>
            </a:r>
            <a:endParaRPr lang="en-US" sz="21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4123944" y="3465576"/>
            <a:ext cx="726948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u="sng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https://t.me/eyeofprofitbot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58368" y="4069080"/>
            <a:ext cx="10881360" cy="0"/>
          </a:xfrm>
          <a:prstGeom prst="line">
            <a:avLst/>
          </a:prstGeom>
          <a:noFill/>
          <a:ln w="7620">
            <a:solidFill>
              <a:srgbClr val="3647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4088" y="4251960"/>
            <a:ext cx="3154680" cy="388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Канал EN</a:t>
            </a:r>
            <a:endParaRPr lang="en-US" sz="2100" dirty="0"/>
          </a:p>
        </p:txBody>
      </p:sp>
      <p:sp>
        <p:nvSpPr>
          <p:cNvPr id="15" name="Text 13">
            <a:hlinkClick r:id="rId2" tooltip=""/>
          </p:cNvPr>
          <p:cNvSpPr/>
          <p:nvPr/>
        </p:nvSpPr>
        <p:spPr>
          <a:xfrm>
            <a:off x="4123944" y="4306824"/>
            <a:ext cx="726948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u="sng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https://t.me/arbitragefunding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58368" y="4910328"/>
            <a:ext cx="10881360" cy="0"/>
          </a:xfrm>
          <a:prstGeom prst="line">
            <a:avLst/>
          </a:prstGeom>
          <a:noFill/>
          <a:ln w="7620">
            <a:solidFill>
              <a:srgbClr val="3647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4088" y="5093208"/>
            <a:ext cx="3154680" cy="388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Канал RU</a:t>
            </a:r>
            <a:endParaRPr lang="en-US" sz="2100" dirty="0"/>
          </a:p>
        </p:txBody>
      </p:sp>
      <p:sp>
        <p:nvSpPr>
          <p:cNvPr id="18" name="Text 16">
            <a:hlinkClick r:id="rId3" tooltip=""/>
          </p:cNvPr>
          <p:cNvSpPr/>
          <p:nvPr/>
        </p:nvSpPr>
        <p:spPr>
          <a:xfrm>
            <a:off x="4123944" y="5148072"/>
            <a:ext cx="726948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u="sng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https://t.me/arbitragefunding_rus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0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Of Profit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/ Beta - product case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828800"/>
            <a:ext cx="553212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 потока данных —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 понятной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возможности.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80560"/>
            <a:ext cx="5303520" cy="92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о продуктовой упаковке аналитики в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Telegram, а не инвестиционное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предложение.</a:t>
            </a:r>
            <a:endParaRPr lang="en-US" sz="1900" dirty="0"/>
          </a:p>
        </p:txBody>
      </p:sp>
      <p:pic>
        <p:nvPicPr>
          <p:cNvPr id="11" name="Image 0" descr="/mnt/data/acg_revision_work/assets/eop-library.png">    </p:cNvPr>
          <p:cNvPicPr>
            <a:picLocks noChangeAspect="1"/>
          </p:cNvPicPr>
          <p:nvPr/>
        </p:nvPicPr>
        <p:blipFill>
          <a:blip r:embed="rId1"/>
          <a:srcRect l="17907" r="17907" t="0" b="0"/>
          <a:stretch/>
        </p:blipFill>
        <p:spPr>
          <a:xfrm>
            <a:off x="6428232" y="1545336"/>
            <a:ext cx="5074920" cy="4416552"/>
          </a:xfrm>
          <a:prstGeom prst="rect">
            <a:avLst/>
          </a:prstGeom>
        </p:spPr>
      </p:pic>
      <p:sp>
        <p:nvSpPr>
          <p:cNvPr id="12" name="Text 9">
            <a:hlinkClick r:id="rId2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A1DB7C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Eye Of Profit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2026-10-08T22:19:45Z</dcterms:created>
  <dcterms:modified xsi:type="dcterms:W3CDTF">2026-10-08T22:19:45Z</dcterms:modified>
</cp:coreProperties>
</file>