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Подтверждение владельца ACG 08.10.2026: по запросу создано кроссплатформенное Desktop-приложение.
- Согласованные материалы портфолио: ученики, преподаватели, группы, расписание, счета и платежи. Название автошколы скрыто.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Подтверждение владельца ACG 08.10.2026: по запросу создано кроссплатформенное Desktop-приложение.
- Согласованные материалы портфолио: ученики, преподаватели, группы, расписание, счета и платежи. Название автошколы скрыто.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Подтверждение владельца ACG 08.10.2026: по запросу создано кроссплатформенное Desktop-приложение.
- Согласованные материалы портфолио: ученики, преподаватели, группы, расписание, счета и платежи. Название автошколы скрыто.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Подтверждение владельца ACG 08.10.2026: по запросу создано кроссплатформенное Desktop-приложение.
- Согласованные материалы портфолио: ученики, преподаватели, группы, расписание, счета и платежи. Название автошколы скрыто.
[Visuals]
Обезличенная реконструкция. Это не точная копия поставленного интерфейса.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Подтверждение владельца ACG 08.10.2026: по запросу создано кроссплатформенное Desktop-приложение.
- Согласованные материалы портфолио: ученики, преподаватели, группы, расписание, счета и платежи. Название автошколы скрыто.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Подтверждение владельца ACG 08.10.2026: по запросу создано кроссплатформенное Desktop-приложение.
- Согласованные материалы портфолио: ученики, преподаватели, группы, расписание, счета и платежи. Название автошколы скрыто.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vdyushin.ru" TargetMode="Externa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025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автошколой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кроссплатформенное Desktop-приложение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PRODUCT STORY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5166360" cy="2070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Автошкола.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Один рабочий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Desktop-инструмент.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5102352" cy="927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Заказное кроссплатформенное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для учебных и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административных задач.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199632" y="1581912"/>
            <a:ext cx="5340096" cy="4498848"/>
          </a:xfrm>
          <a:prstGeom prst="roundRect">
            <a:avLst>
              <a:gd name="adj" fmla="val 3659"/>
            </a:avLst>
          </a:prstGeom>
          <a:solidFill>
            <a:srgbClr val="F7F2EA"/>
          </a:solidFill>
          <a:ln w="7620">
            <a:solidFill>
              <a:srgbClr val="F7F2EA"/>
            </a:solidFill>
            <a:prstDash val="solid"/>
          </a:ln>
        </p:spPr>
      </p:sp>
      <p:pic>
        <p:nvPicPr>
          <p:cNvPr id="12" name="Image 0" descr="/mnt/data/acg_revision_work/assets/school-showcase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6792" y="2406586"/>
            <a:ext cx="5065776" cy="28494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автошколой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кроссплатформенное Desktop-приложение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Запрос был конкретным.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Решение — прикладным.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было сделать настольное приложение под работу автошколы.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Задача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учебные и административные данные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рабочем интерфейсе.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Поставка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Кроссплатформенное Desktop-приложение,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разработанное по заказу. Точный перечень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поддерживаемых ОС здесь не заявляется.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автошколой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кроссплатформенное Desktop-приложение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Что объединяет приложение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данных ориентирована на ежедневную работу администрации.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Люди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Ученики, преподаватели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группы.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Время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занятий и связь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группами.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Учёт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Счета и платежи в рабочем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контексте.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автошколой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кроссплатформенное Desktop-приложение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17352" cy="56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Рабочее место администратора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694944" y="1993392"/>
            <a:ext cx="10698480" cy="31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 помогает переходить между группами, расписанием и учётными данными.</a:t>
            </a:r>
            <a:endParaRPr lang="en-US" sz="1700" dirty="0"/>
          </a:p>
        </p:txBody>
      </p:sp>
      <p:pic>
        <p:nvPicPr>
          <p:cNvPr id="10" name="Image 0" descr="/mnt/data/acg_revision_work/assets/school-showcase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2544" y="2670048"/>
            <a:ext cx="6014720" cy="33832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04088" y="6172200"/>
            <a:ext cx="10780776" cy="17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Обезличенная реконструкция. Это не точная копия поставленного интерфейса.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2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автошколой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кроссплатформенное Desktop-приложение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Короткий операционный цикл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образовательный маркетплейс и не система персональных траекторий.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Ученик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2116836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Завести и найти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3433572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302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653028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Группа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653028" y="4349496"/>
            <a:ext cx="2116836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с учебным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процессом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208776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428232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Расписание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6428232" y="4349496"/>
            <a:ext cx="2116836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Организовать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8983980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0343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9203436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30251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Учёт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9203436" y="4349496"/>
            <a:ext cx="2116836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счета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025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автошколой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Выполненный заказ · кроссплатформенное Desktop-приложение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NEXT STEP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5166360" cy="2070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Сделано под задачу.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Без лишней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платформы.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5102352" cy="1214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выполнен. Название организации и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данные скрыты. Связанные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не добавляем: это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Desktop-кейс.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199632" y="1581912"/>
            <a:ext cx="5340096" cy="4498848"/>
          </a:xfrm>
          <a:prstGeom prst="roundRect">
            <a:avLst>
              <a:gd name="adj" fmla="val 3659"/>
            </a:avLst>
          </a:prstGeom>
          <a:solidFill>
            <a:srgbClr val="F7F2EA"/>
          </a:solidFill>
          <a:ln w="7620">
            <a:solidFill>
              <a:srgbClr val="F7F2EA"/>
            </a:solidFill>
            <a:prstDash val="solid"/>
          </a:ln>
        </p:spPr>
      </p:sp>
      <p:pic>
        <p:nvPicPr>
          <p:cNvPr id="12" name="Image 0" descr="/mnt/data/acg_revision_work/assets/school-showcase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6792" y="2406586"/>
            <a:ext cx="5065776" cy="2849499"/>
          </a:xfrm>
          <a:prstGeom prst="rect">
            <a:avLst/>
          </a:prstGeom>
        </p:spPr>
      </p:pic>
      <p:sp>
        <p:nvSpPr>
          <p:cNvPr id="13" name="Text 10">
            <a:hlinkClick r:id="rId2" tooltip=""/>
          </p:cNvPr>
          <p:cNvSpPr/>
          <p:nvPr/>
        </p:nvSpPr>
        <p:spPr>
          <a:xfrm>
            <a:off x="694944" y="5861304"/>
            <a:ext cx="3657600" cy="28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00" b="1" u="sng" dirty="0">
                <a:solidFill>
                  <a:srgbClr val="B6654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avdyushin.ru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управления автошколой</dc:title>
  <dc:subject>Case presentation - revised layout</dc:subject>
  <dc:creator>Avdyushin Consulting Group</dc:creator>
  <cp:lastModifiedBy>Avdyushin Consulting Group</cp:lastModifiedBy>
  <cp:revision>1</cp:revision>
  <dcterms:created xsi:type="dcterms:W3CDTF">2026-10-08T22:19:45Z</dcterms:created>
  <dcterms:modified xsi:type="dcterms:W3CDTF">2026-10-08T22:19:45Z</dcterms:modified>
</cp:coreProperties>
</file>