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contentfactory_project_description_ru_v0.1.pptx: коммуникационный слой, возможности и ограничения, слайды 1–10.
- Предоставленные приватные демонстрации кабинета и лендинга: визуальный референс; исходные изображения и видео не публикуются.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contentfactory_project_description_ru_v0.1.pptx: коммуникационный слой, возможности и ограничения, слайды 1–10.
- Предоставленные приватные демонстрации кабинета и лендинга: визуальный референс; исходные изображения и видео не публикуются.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contentfactory_project_description_ru_v0.1.pptx: коммуникационный слой, возможности и ограничения, слайды 1–10.
- Предоставленные приватные демонстрации кабинета и лендинга: визуальный референс; исходные изображения и видео не публикуются.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contentfactory_project_description_ru_v0.1.pptx: коммуникационный слой, возможности и ограничения, слайды 1–10.
- Предоставленные приватные демонстрации кабинета и лендинга: визуальный референс; исходные изображения и видео не публикуются.
[Visuals]
Редакционная реконструкция. Внутренний кабинет, ID, баланс и названия проектов не раскрываются.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contentfactory_project_description_ru_v0.1.pptx: коммуникационный слой, возможности и ограничения, слайды 1–10.
- Предоставленные приватные демонстрации кабинета и лендинга: визуальный референс; исходные изображения и видео не публикуются.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contentfactory_project_description_ru_v0.1.pptx: коммуникационный слой, возможности и ограничения, слайды 1–10.
- Предоставленные приватные демонстрации кабинета и лендинга: визуальный референс; исходные изображения и видео не публикуются.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contentfactory_project_description_ru_v0.1.pptx: коммуникационный слой, возможности и ограничения, слайды 1–10.
- Предоставленные приватные демонстрации кабинета и лендинга: визуальный референс; исходные изображения и видео не публикуются.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contentfactory_project_description_ru_v0.1.pptx: коммуникационный слой, возможности и ограничения, слайды 1–10.
- Предоставленные приватные демонстрации кабинета и лендинга: визуальный референс; исходные изображения и видео не публикуются.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contentfactory_project_description_ru_v0.1.pptx: коммуникационный слой, возможности и ограничения, слайды 1–10.
- Предоставленные приватные демонстрации кабинета и лендинга: визуальный референс; исходные изображения и видео не публикуются.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avdyushin.ru" TargetMode="External"/><Relationship Id="rId1" Type="http://schemas.openxmlformats.org/officeDocument/2006/relationships/image" Target="../media/image-9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C1B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ContentFactory.Art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в разработке · AI-assisted production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188720"/>
            <a:ext cx="10835640" cy="2142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b="1" spc="100" kern="0" dirty="0">
                <a:solidFill>
                  <a:srgbClr val="E1BC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PRODUCT STORY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58368" y="1764792"/>
            <a:ext cx="5166360" cy="771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ContentFactory.Art</a:t>
            </a:r>
            <a:endParaRPr lang="en-US" sz="4300" dirty="0"/>
          </a:p>
        </p:txBody>
      </p:sp>
      <p:sp>
        <p:nvSpPr>
          <p:cNvPr id="10" name="Text 8"/>
          <p:cNvSpPr/>
          <p:nvPr/>
        </p:nvSpPr>
        <p:spPr>
          <a:xfrm>
            <a:off x="694944" y="4453128"/>
            <a:ext cx="5102352" cy="640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исходников — к готовому эпизоду в</a:t>
            </a:r>
            <a:endParaRPr lang="en-US" sz="1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одном рабочем пространстве.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6199632" y="1581912"/>
            <a:ext cx="5340096" cy="4498848"/>
          </a:xfrm>
          <a:prstGeom prst="roundRect">
            <a:avLst>
              <a:gd name="adj" fmla="val 3659"/>
            </a:avLst>
          </a:prstGeom>
          <a:solidFill>
            <a:srgbClr val="F2EDDF"/>
          </a:solidFill>
          <a:ln w="7620">
            <a:solidFill>
              <a:srgbClr val="F2EDDF"/>
            </a:solidFill>
            <a:prstDash val="solid"/>
          </a:ln>
        </p:spPr>
      </p:sp>
      <p:pic>
        <p:nvPicPr>
          <p:cNvPr id="12" name="Image 0" descr="/mnt/data/acg_revision_work/assets/content-showcase-ru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36792" y="2406586"/>
            <a:ext cx="5065776" cy="28494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ContentFactory.Art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в разработке · AI-assisted production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Контент — это процесс,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 не один запрос к модели.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продукта — связать материалы, AI-операции, монтаж, версии и результат. Проблема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разрозненности здесь — рабочая продуктовая гипотеза.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E1BC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Исходники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Медиа, документы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проекта.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E1BC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Производство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Генерация, обработка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E1BC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Результат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Проверка, версия и готовый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артефакт.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ContentFactory.Art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в разработке · AI-assisted production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033272"/>
            <a:ext cx="10826496" cy="6144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Цепочка остаётся в контексте проекта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704088" y="1920240"/>
            <a:ext cx="10698480" cy="3186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коммуникационная: не обещает полностью автономного выполнения каждого шага.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85800" y="2788920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2916936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1BC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600200" y="2871216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Идея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956048" y="2889504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и исследование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685800" y="3392424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77824" y="3520440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1BC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600200" y="3474720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Материалы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4956048" y="3493008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Исходники и активы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685800" y="3995928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77824" y="4123944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1BC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600200" y="4078224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Сборка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4956048" y="4096512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 и слои</a:t>
            </a:r>
            <a:endParaRPr lang="en-US" sz="1550" dirty="0"/>
          </a:p>
        </p:txBody>
      </p:sp>
      <p:sp>
        <p:nvSpPr>
          <p:cNvPr id="22" name="Shape 20"/>
          <p:cNvSpPr/>
          <p:nvPr/>
        </p:nvSpPr>
        <p:spPr>
          <a:xfrm>
            <a:off x="685800" y="4599432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77824" y="4727448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1BC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600200" y="4681728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Проверка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4956048" y="4700016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Preview и review</a:t>
            </a:r>
            <a:endParaRPr lang="en-US" sz="1550" dirty="0"/>
          </a:p>
        </p:txBody>
      </p:sp>
      <p:sp>
        <p:nvSpPr>
          <p:cNvPr id="26" name="Shape 24"/>
          <p:cNvSpPr/>
          <p:nvPr/>
        </p:nvSpPr>
        <p:spPr>
          <a:xfrm>
            <a:off x="685800" y="5202936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77824" y="5330952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1BC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1600200" y="5285232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Выход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4956048" y="5303520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Версия и рендер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C1B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ContentFactory.Art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в разработке · AI-assisted production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17352" cy="562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1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Эпизод — не только готовый файл</a:t>
            </a:r>
            <a:endParaRPr lang="en-US" sz="3100" dirty="0"/>
          </a:p>
        </p:txBody>
      </p:sp>
      <p:sp>
        <p:nvSpPr>
          <p:cNvPr id="9" name="Text 7"/>
          <p:cNvSpPr/>
          <p:nvPr/>
        </p:nvSpPr>
        <p:spPr>
          <a:xfrm>
            <a:off x="694944" y="1993392"/>
            <a:ext cx="10698480" cy="3186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Таймлайн, источники и сохранённые версии позволяют объяснить, из чего собран результат.</a:t>
            </a:r>
            <a:endParaRPr lang="en-US" sz="1700" dirty="0"/>
          </a:p>
        </p:txBody>
      </p:sp>
      <p:pic>
        <p:nvPicPr>
          <p:cNvPr id="10" name="Image 0" descr="/mnt/data/acg_revision_work/assets/content-showcase-ru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2544" y="2670048"/>
            <a:ext cx="6014720" cy="338328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04088" y="6172200"/>
            <a:ext cx="10780776" cy="179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Редакционная реконструкция. Внутренний кабинет, ID, баланс и названия проектов не раскрываются.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ContentFactory.Art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в разработке · AI-assisted production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631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500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Три опоры рабочего пространства</a:t>
            </a:r>
            <a:endParaRPr lang="en-US" sz="3500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рамка подтверждается исходным описанием проекта.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E1BC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Assets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Проекты, библиотека медиа,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 повторное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E1BC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Episodes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Композиции, дорожки, слои,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субтитры и preview.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E1BC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Sources / renders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источниками,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версий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обработки.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ContentFactory.Art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в разработке · AI-assisted production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/ 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631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500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Примеры сценариев</a:t>
            </a:r>
            <a:endParaRPr lang="en-US" sz="3500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использования текущих инструментов, а не доказанные клиентские внедрения.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E1BC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Презентация → видео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Слайды, тайминг, озвучка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рендер.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E1BC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803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Вебинар →</a:t>
            </a:r>
            <a:endParaRPr lang="en-US" sz="2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фрагменты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712208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Транскрипт, нарезки,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субтитры и короткие клипы.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E1BC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803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Материалы →</a:t>
            </a:r>
            <a:endParaRPr lang="en-US" sz="2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контент-пакет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712208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Исходники, визуалы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с редакторской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проверкой.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C1B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ContentFactory.Art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в разработке · AI-assisted production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/ 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AI ускоряет отдельные операции.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Редактор сохраняет контроль.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C5D0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презентация отдельно ограничивает обещания автономности.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1B2D36"/>
          </a:solidFill>
          <a:ln w="7620">
            <a:solidFill>
              <a:srgbClr val="435A6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E1BC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AI и обработка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4892040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Изображения, видео, звук, речь, подготовка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 вспомогательные операции.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208776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1B2D36"/>
          </a:solidFill>
          <a:ln w="7620">
            <a:solidFill>
              <a:srgbClr val="435A6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28232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E1BC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428232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Человек и проверка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6428232" y="4349496"/>
            <a:ext cx="4892040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Цель, смысл, качество, права на материалы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C7D1D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финальное решение о выпуске.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ContentFactory.Art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в разработке · AI-assisted production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/ 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Что есть в описании —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 что не обещаем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— разработка. Не подменяем список функций заявлением о готовности к любому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коммерческому сценарию.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E1BC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Текущий контур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Проекты, материалы,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монтаж, preview, версии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рендеры.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E1BC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Направления развития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1089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Брендовые правила,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редакционные процессы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интеграции — отдельные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гипотезы.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E1BC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C1B2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Без сверхобещаний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349496"/>
            <a:ext cx="3041904" cy="1089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заявляем замену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команды, автопубликацию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 сети или экономию в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раз.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C1B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ContentFactory.Art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 в разработке · AI-assisted production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/ 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188720"/>
            <a:ext cx="10835640" cy="2142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b="1" spc="100" kern="0" dirty="0">
                <a:solidFill>
                  <a:srgbClr val="E1BC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NEXT STEP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58368" y="1764792"/>
            <a:ext cx="5166360" cy="2450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9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Одна идея.</a:t>
            </a:r>
            <a:endParaRPr lang="en-US" sz="3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39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Связанные материалы.</a:t>
            </a:r>
            <a:endParaRPr lang="en-US" sz="3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39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Управляемый</a:t>
            </a:r>
            <a:endParaRPr lang="en-US" sz="3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39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результат.</a:t>
            </a:r>
            <a:endParaRPr lang="en-US" sz="3900" dirty="0"/>
          </a:p>
        </p:txBody>
      </p:sp>
      <p:sp>
        <p:nvSpPr>
          <p:cNvPr id="10" name="Text 8"/>
          <p:cNvSpPr/>
          <p:nvPr/>
        </p:nvSpPr>
        <p:spPr>
          <a:xfrm>
            <a:off x="694944" y="4453128"/>
            <a:ext cx="5102352" cy="927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демонстрирует логику production</a:t>
            </a:r>
            <a:endParaRPr lang="en-US" sz="1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workspace; закрытые скриншоты заменены</a:t>
            </a:r>
            <a:endParaRPr lang="en-US" sz="1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реконструкцией.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6199632" y="1581912"/>
            <a:ext cx="5340096" cy="4498848"/>
          </a:xfrm>
          <a:prstGeom prst="roundRect">
            <a:avLst>
              <a:gd name="adj" fmla="val 3659"/>
            </a:avLst>
          </a:prstGeom>
          <a:solidFill>
            <a:srgbClr val="F2EDDF"/>
          </a:solidFill>
          <a:ln w="7620">
            <a:solidFill>
              <a:srgbClr val="F2EDDF"/>
            </a:solidFill>
            <a:prstDash val="solid"/>
          </a:ln>
        </p:spPr>
      </p:sp>
      <p:pic>
        <p:nvPicPr>
          <p:cNvPr id="12" name="Image 0" descr="/mnt/data/acg_revision_work/assets/content-showcase-ru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36792" y="2406586"/>
            <a:ext cx="5065776" cy="2849499"/>
          </a:xfrm>
          <a:prstGeom prst="rect">
            <a:avLst/>
          </a:prstGeom>
        </p:spPr>
      </p:pic>
      <p:sp>
        <p:nvSpPr>
          <p:cNvPr id="13" name="Text 10">
            <a:hlinkClick r:id="rId2" tooltip=""/>
          </p:cNvPr>
          <p:cNvSpPr/>
          <p:nvPr/>
        </p:nvSpPr>
        <p:spPr>
          <a:xfrm>
            <a:off x="694944" y="5861304"/>
            <a:ext cx="3657600" cy="28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00" b="1" u="sng" dirty="0">
                <a:solidFill>
                  <a:srgbClr val="E1BC7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avdyushin.ru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ContentFactory.Art</dc:title>
  <dc:subject>Case presentation - revised layout</dc:subject>
  <dc:creator>Avdyushin Consulting Group</dc:creator>
  <cp:lastModifiedBy>Avdyushin Consulting Group</cp:lastModifiedBy>
  <cp:revision>1</cp:revision>
  <dcterms:created xsi:type="dcterms:W3CDTF">2026-10-08T22:19:45Z</dcterms:created>
  <dcterms:modified xsi:type="dcterms:W3CDTF">2026-10-08T22:19:45Z</dcterms:modified>
</cp:coreProperties>
</file>